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21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00008B"/>
                </a:solidFill>
              </a:defRPr>
            </a:pPr>
            <a:r>
              <a:t>The Benefits of Remote Work: Empowering Productivity &amp; Well-being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000">
                <a:solidFill>
                  <a:srgbClr val="3066A5"/>
                </a:solidFill>
              </a:defRPr>
            </a:pPr>
            <a:r>
              <a:rPr dirty="0"/>
              <a:t>Created by: </a:t>
            </a:r>
            <a:r>
              <a:rPr lang="en-US" dirty="0"/>
              <a:t>Gayatri Gorde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2400" b="1">
                <a:solidFill>
                  <a:srgbClr val="3066A5"/>
                </a:solidFill>
              </a:defRPr>
            </a:pPr>
            <a:r>
              <a:t>Remote Work: A Win-Win for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defRPr sz="1600">
                <a:solidFill>
                  <a:srgbClr val="3066A5"/>
                </a:solidFill>
              </a:defRPr>
            </a:pPr>
            <a:r>
              <a:t>Embrace the power of remote work to unlock increased productivity, enhanced well-being, and a more sustainable future for your organization and employees.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2800" b="1">
                <a:solidFill>
                  <a:srgbClr val="00008B"/>
                </a:solidFill>
              </a:defRPr>
            </a:pPr>
            <a:r>
              <a:rPr dirty="0"/>
              <a:t>Increased Productivity: Focus &amp; Flexibility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Fewer Distractions: Reduced office noise and interruptions.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Customized Environment: Optimize your workspace for peak performance.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Flexible Scheduling: Work when you're most productive. (e.g., early bird or night owl).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Higher Concentration: Enables deeper focus and improved task completion.</a:t>
            </a:r>
          </a:p>
        </p:txBody>
      </p:sp>
      <p:pic>
        <p:nvPicPr>
          <p:cNvPr id="4" name="Picture 3" descr="ppt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106411"/>
            <a:ext cx="32004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2800" b="1">
                <a:solidFill>
                  <a:srgbClr val="00008B"/>
                </a:solidFill>
              </a:defRPr>
            </a:pPr>
            <a:r>
              <a:t>Enhanced Employee Well-being: Work-Life Harmony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Reduced Commute Stress:</a:t>
            </a:r>
            <a:r>
              <a:rPr lang="en-US" dirty="0"/>
              <a:t> </a:t>
            </a:r>
            <a:r>
              <a:rPr dirty="0"/>
              <a:t>Reclaim valuable time and energy.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Improved Work-Life Balance:</a:t>
            </a:r>
            <a:r>
              <a:rPr lang="en-US" dirty="0"/>
              <a:t> </a:t>
            </a:r>
            <a:r>
              <a:rPr dirty="0"/>
              <a:t>Greater control over personal and professional life.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Increased Autonomy: Fosters a sense of ownership and responsibility.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Better Mental Health: Reduced stress and improved overall well-being.</a:t>
            </a:r>
          </a:p>
        </p:txBody>
      </p:sp>
      <p:pic>
        <p:nvPicPr>
          <p:cNvPr id="4" name="Picture 3" descr="ppt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4114800"/>
            <a:ext cx="3200400" cy="21348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2800" b="1">
                <a:solidFill>
                  <a:srgbClr val="00008B"/>
                </a:solidFill>
              </a:defRPr>
            </a:pPr>
            <a:r>
              <a:t>Cost Savings: For Employees &amp; Employers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Employee Savings: Reduced commuting costs (gas, public transport, parking), work attire expenses, and meals.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Employer Savings: Lower office space costs (rent, utilities), reduced absenteeism, and potentially lower salaries in competitive markets.</a:t>
            </a:r>
          </a:p>
        </p:txBody>
      </p:sp>
      <p:pic>
        <p:nvPicPr>
          <p:cNvPr id="4" name="Picture 3" descr="ppt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039299"/>
            <a:ext cx="3200400" cy="18026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2800" b="1">
                <a:solidFill>
                  <a:srgbClr val="00008B"/>
                </a:solidFill>
              </a:defRPr>
            </a:pPr>
            <a:r>
              <a:t>Wider Talent Pool: Access to Global Expertise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Recruit the Best: Hire skilled professionals regardless of location.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Increased Diversity: Tap into a more diverse workforce.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Reduced Relocation Costs: Eliminates the need for relocation packages.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Greater Innovation: Diverse perspectives lead to more creative solutions.</a:t>
            </a:r>
          </a:p>
        </p:txBody>
      </p:sp>
      <p:pic>
        <p:nvPicPr>
          <p:cNvPr id="4" name="Picture 3" descr="ppt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992776"/>
            <a:ext cx="3200400" cy="21333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2800" b="1">
                <a:solidFill>
                  <a:srgbClr val="00008B"/>
                </a:solidFill>
              </a:defRPr>
            </a:pPr>
            <a:r>
              <a:t>Improved Employee Retention: A Key Benefit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Increased Job Satisfaction:  Happy employees are less likely to leave.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Enhanced Loyalty: Remote work is often perceived as a valuable perk.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Reduced Turnover Costs: Hiring and training new employees is expensive.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Stronger Employer Brand: Attract and retain top talent by offering remote opportunities.</a:t>
            </a:r>
          </a:p>
        </p:txBody>
      </p:sp>
      <p:pic>
        <p:nvPicPr>
          <p:cNvPr id="4" name="Picture 3" descr="ppt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863181"/>
            <a:ext cx="32004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2800" b="1">
                <a:solidFill>
                  <a:srgbClr val="00008B"/>
                </a:solidFill>
              </a:defRPr>
            </a:pPr>
            <a:r>
              <a:t>Environmental Benefits: A Sustainable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Reduced Carbon Footprint: Fewer commutes lead to lower emissions.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Less Office Waste: Reduced paper consumption and energy usage.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Sustainable Practices: Aligning with environmental responsibility goals.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Contributes to a Greener Future: Supporting a more sustainable and eco-friendly work culture.</a:t>
            </a:r>
          </a:p>
        </p:txBody>
      </p:sp>
      <p:pic>
        <p:nvPicPr>
          <p:cNvPr id="4" name="Picture 3" descr="ppt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175125"/>
            <a:ext cx="32004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2800" b="1">
                <a:solidFill>
                  <a:srgbClr val="00008B"/>
                </a:solidFill>
              </a:defRPr>
            </a:pPr>
            <a:r>
              <a:t>Technology Enables Seamless Collaboration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Communication Tools: Slack, Microsoft Teams, Zoom, Google Meet.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Project Management Software: Asana, Trello, Jira.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Cloud-Based Platforms: Google Workspace, Microsoft 365, Dropbox.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Virtual Meeting Etiquette:</a:t>
            </a:r>
            <a:r>
              <a:rPr lang="en-US" dirty="0"/>
              <a:t> </a:t>
            </a:r>
            <a:r>
              <a:rPr dirty="0"/>
              <a:t>Clear communication, active listening, and structured agendas are key to collaboration.</a:t>
            </a:r>
          </a:p>
        </p:txBody>
      </p:sp>
      <p:pic>
        <p:nvPicPr>
          <p:cNvPr id="4" name="Picture 3" descr="ppt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992563"/>
            <a:ext cx="32004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2800" b="1">
                <a:solidFill>
                  <a:srgbClr val="00008B"/>
                </a:solidFill>
              </a:defRPr>
            </a:pPr>
            <a:r>
              <a:t>Addressing Challenges &amp; Ensuring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Clear Communication Protocols: Establish guidelines for communication and responsiveness.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Defined Expectations &amp; Goals: Set clear objectives and performance metrics.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Regular Check-ins &amp; Feedback: Provide consistent support and guidance.</a:t>
            </a:r>
          </a:p>
          <a:p>
            <a:pPr>
              <a:defRPr sz="1800">
                <a:solidFill>
                  <a:srgbClr val="3066A5"/>
                </a:solidFill>
              </a:defRPr>
            </a:pPr>
            <a:r>
              <a:rPr dirty="0"/>
              <a:t>Promote Team Building Activities: Foster a sense of community and connection.</a:t>
            </a:r>
          </a:p>
        </p:txBody>
      </p:sp>
      <p:pic>
        <p:nvPicPr>
          <p:cNvPr id="4" name="Picture 3" descr="ppt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18" y="4175125"/>
            <a:ext cx="3200400" cy="213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474</Words>
  <Application>Microsoft Office PowerPoint</Application>
  <PresentationFormat>On-screen Show (4:3)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The Benefits of Remote Work: Empowering Productivity &amp; Well-being</vt:lpstr>
      <vt:lpstr>Increased Productivity: Focus &amp; Flexibility</vt:lpstr>
      <vt:lpstr>Enhanced Employee Well-being: Work-Life Harmony</vt:lpstr>
      <vt:lpstr>Cost Savings: For Employees &amp; Employers</vt:lpstr>
      <vt:lpstr>Wider Talent Pool: Access to Global Expertise</vt:lpstr>
      <vt:lpstr>Improved Employee Retention: A Key Benefit</vt:lpstr>
      <vt:lpstr>Environmental Benefits: A Sustainable Approach</vt:lpstr>
      <vt:lpstr>Technology Enables Seamless Collaboration</vt:lpstr>
      <vt:lpstr>Addressing Challenges &amp; Ensuring Success</vt:lpstr>
      <vt:lpstr>Remote Work: A Win-Win for the Future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Gayatri Gorde</cp:lastModifiedBy>
  <cp:revision>2</cp:revision>
  <dcterms:created xsi:type="dcterms:W3CDTF">2013-01-27T09:14:16Z</dcterms:created>
  <dcterms:modified xsi:type="dcterms:W3CDTF">2025-09-05T10:38:55Z</dcterms:modified>
  <cp:category/>
</cp:coreProperties>
</file>